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1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04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5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261E6-94FC-45BD-B2FF-855775BFB005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61D73-84E7-4BE3-860D-8F9FADBD08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7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61D73-84E7-4BE3-860D-8F9FADBD081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1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61D73-84E7-4BE3-860D-8F9FADBD081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22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61D73-84E7-4BE3-860D-8F9FADBD081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63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21837"/>
      </p:ext>
    </p:extLst>
  </p:cSld>
  <p:clrMapOvr>
    <a:masterClrMapping/>
  </p:clrMapOvr>
  <p:transition spd="med">
    <p:strip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47423"/>
      </p:ext>
    </p:extLst>
  </p:cSld>
  <p:clrMapOvr>
    <a:masterClrMapping/>
  </p:clrMapOvr>
  <p:transition spd="med">
    <p:strip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98081"/>
      </p:ext>
    </p:extLst>
  </p:cSld>
  <p:clrMapOvr>
    <a:masterClrMapping/>
  </p:clrMapOvr>
  <p:transition spd="med">
    <p:strips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78577"/>
      </p:ext>
    </p:extLst>
  </p:cSld>
  <p:clrMapOvr>
    <a:masterClrMapping/>
  </p:clrMapOvr>
  <p:transition spd="med">
    <p:strips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89289"/>
      </p:ext>
    </p:extLst>
  </p:cSld>
  <p:clrMapOvr>
    <a:masterClrMapping/>
  </p:clrMapOvr>
  <p:transition spd="med">
    <p:strips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391090"/>
      </p:ext>
    </p:extLst>
  </p:cSld>
  <p:clrMapOvr>
    <a:masterClrMapping/>
  </p:clrMapOvr>
  <p:transition spd="med">
    <p:strips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035056"/>
      </p:ext>
    </p:extLst>
  </p:cSld>
  <p:clrMapOvr>
    <a:masterClrMapping/>
  </p:clrMapOvr>
  <p:transition spd="med">
    <p:strips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085873"/>
      </p:ext>
    </p:extLst>
  </p:cSld>
  <p:clrMapOvr>
    <a:masterClrMapping/>
  </p:clrMapOvr>
  <p:transition spd="med">
    <p:strips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915612"/>
      </p:ext>
    </p:extLst>
  </p:cSld>
  <p:clrMapOvr>
    <a:masterClrMapping/>
  </p:clrMapOvr>
  <p:transition spd="med">
    <p:strip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5967"/>
      </p:ext>
    </p:extLst>
  </p:cSld>
  <p:clrMapOvr>
    <a:masterClrMapping/>
  </p:clrMapOvr>
  <p:transition spd="med">
    <p:strip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597969"/>
      </p:ext>
    </p:extLst>
  </p:cSld>
  <p:clrMapOvr>
    <a:masterClrMapping/>
  </p:clrMapOvr>
  <p:transition spd="med">
    <p:strip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24203"/>
      </p:ext>
    </p:extLst>
  </p:cSld>
  <p:clrMapOvr>
    <a:masterClrMapping/>
  </p:clrMapOvr>
  <p:transition spd="med">
    <p:strip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868507"/>
      </p:ext>
    </p:extLst>
  </p:cSld>
  <p:clrMapOvr>
    <a:masterClrMapping/>
  </p:clrMapOvr>
  <p:transition spd="med">
    <p:strip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57548"/>
      </p:ext>
    </p:extLst>
  </p:cSld>
  <p:clrMapOvr>
    <a:masterClrMapping/>
  </p:clrMapOvr>
  <p:transition spd="med">
    <p:strip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46302"/>
      </p:ext>
    </p:extLst>
  </p:cSld>
  <p:clrMapOvr>
    <a:masterClrMapping/>
  </p:clrMapOvr>
  <p:transition spd="med">
    <p:strip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7242"/>
      </p:ext>
    </p:extLst>
  </p:cSld>
  <p:clrMapOvr>
    <a:masterClrMapping/>
  </p:clrMapOvr>
  <p:transition spd="med">
    <p:strip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43863"/>
      </p:ext>
    </p:extLst>
  </p:cSld>
  <p:clrMapOvr>
    <a:masterClrMapping/>
  </p:clrMapOvr>
  <p:transition spd="med">
    <p:strip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9/17/2015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3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ransition spd="med">
    <p:strips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1.xml"/><Relationship Id="rId7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11" Type="http://schemas.openxmlformats.org/officeDocument/2006/relationships/image" Target="../media/image9.png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audio" Target="../media/audio2.wav"/><Relationship Id="rId5" Type="http://schemas.openxmlformats.org/officeDocument/2006/relationships/image" Target="../media/image11.gif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slide" Target="slide2.xml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gi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gif"/><Relationship Id="rId5" Type="http://schemas.openxmlformats.org/officeDocument/2006/relationships/slide" Target="slide2.xml"/><Relationship Id="rId10" Type="http://schemas.openxmlformats.org/officeDocument/2006/relationships/image" Target="../media/image24.wmf"/><Relationship Id="rId4" Type="http://schemas.openxmlformats.org/officeDocument/2006/relationships/hyperlink" Target="https://youtu.be/oWu9TFJjHaM" TargetMode="Externa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slide" Target="slide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microsoft.com/office/2007/relationships/hdphoto" Target="../media/hdphoto2.wdp"/><Relationship Id="rId7" Type="http://schemas.openxmlformats.org/officeDocument/2006/relationships/image" Target="../media/image3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9.png"/><Relationship Id="rId9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hehindu.com/features/metroplus/myo-the-latest-in-gesture-control/article5937553.ece" TargetMode="External"/><Relationship Id="rId13" Type="http://schemas.openxmlformats.org/officeDocument/2006/relationships/image" Target="../media/image34.png"/><Relationship Id="rId3" Type="http://schemas.openxmlformats.org/officeDocument/2006/relationships/hyperlink" Target="http://www.medgadget.com/2013/02/myo-armband-uses-electromyography-to-control-external-devices-wvideo.html" TargetMode="External"/><Relationship Id="rId7" Type="http://schemas.openxmlformats.org/officeDocument/2006/relationships/hyperlink" Target="http://techcrunch.com/2013/06/05/thalmic-labs-raises-14-5m-to-make-the-myo-armband-the-next-big-thing-in-gesture-control/" TargetMode="External"/><Relationship Id="rId12" Type="http://schemas.openxmlformats.org/officeDocument/2006/relationships/image" Target="../media/image11.gif"/><Relationship Id="rId2" Type="http://schemas.openxmlformats.org/officeDocument/2006/relationships/hyperlink" Target="http://www.geek.com/news/myo-armband-provides-hands-free-controls-by-reading-muscles-154108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cmag.com/article2/0,2817,2485462,00.asp" TargetMode="External"/><Relationship Id="rId11" Type="http://schemas.openxmlformats.org/officeDocument/2006/relationships/slide" Target="slide2.xml"/><Relationship Id="rId5" Type="http://schemas.openxmlformats.org/officeDocument/2006/relationships/hyperlink" Target="https://www.myo.com/" TargetMode="External"/><Relationship Id="rId10" Type="http://schemas.openxmlformats.org/officeDocument/2006/relationships/hyperlink" Target="https://youtu.be/oWu9TFJjHaM" TargetMode="External"/><Relationship Id="rId4" Type="http://schemas.openxmlformats.org/officeDocument/2006/relationships/hyperlink" Target="http://mobilesyrup.com/2014/01/09/thalmic-labs-shoots-to-kill-with-ces-demo-first-look/" TargetMode="External"/><Relationship Id="rId9" Type="http://schemas.openxmlformats.org/officeDocument/2006/relationships/hyperlink" Target="http://topwhatsup.com/2015/08/myo-gesture-control-armband.html" TargetMode="External"/><Relationship Id="rId1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1.xml"/><Relationship Id="rId6" Type="http://schemas.openxmlformats.org/officeDocument/2006/relationships/audio" Target="../media/audio2.wav"/><Relationship Id="rId5" Type="http://schemas.openxmlformats.org/officeDocument/2006/relationships/image" Target="../media/image11.gif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Created by: Rose Miao ITEC 1301 Fall 2015</a:t>
            </a:r>
          </a:p>
          <a:p>
            <a:r>
              <a:rPr lang="en-US" dirty="0" smtClean="0"/>
              <a:t>Instructor: Natalia Fofanova</a:t>
            </a:r>
          </a:p>
          <a:p>
            <a:r>
              <a:rPr lang="en-US" dirty="0" smtClean="0"/>
              <a:t>University of Houston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5401" y="6471276"/>
            <a:ext cx="9601196" cy="29013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Rose Miao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26" y="951716"/>
            <a:ext cx="1754946" cy="1754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08" y="676116"/>
            <a:ext cx="2191381" cy="2030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MYO Armband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72014"/>
      </p:ext>
    </p:extLst>
  </p:cSld>
  <p:clrMapOvr>
    <a:masterClrMapping/>
  </p:clrMapOvr>
  <p:transition spd="med">
    <p:strips/>
    <p:sndAc>
      <p:stSnd>
        <p:snd r:embed="rId3" name="chimes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hlinkClick r:id="rId3" action="ppaction://hlinksldjump"/>
              </a:rPr>
              <a:t>Title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Index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hlinkClick r:id="rId4" action="ppaction://hlinksldjump"/>
              </a:rPr>
              <a:t>Introduction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hlinkClick r:id="rId5" action="ppaction://hlinksldjump"/>
              </a:rPr>
              <a:t>The MYO Armband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hlinkClick r:id="rId6" action="ppaction://hlinksldjump"/>
              </a:rPr>
              <a:t>The Concept</a:t>
            </a:r>
            <a:endParaRPr lang="en-US" sz="3200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sz="3200" dirty="0" smtClean="0">
                <a:hlinkClick r:id="rId7" action="ppaction://hlinksldjump"/>
              </a:rPr>
              <a:t>What is MYO?</a:t>
            </a:r>
            <a:endParaRPr lang="en-US" sz="3200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en-US" sz="3200" dirty="0" smtClean="0">
                <a:hlinkClick r:id="rId8" action="ppaction://hlinksldjump"/>
              </a:rPr>
              <a:t>What does the MYO do?</a:t>
            </a:r>
            <a:endParaRPr lang="en-US" sz="3200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en-US" sz="3200" dirty="0" smtClean="0">
                <a:hlinkClick r:id="rId9" action="ppaction://hlinksldjump"/>
              </a:rPr>
              <a:t>Credits</a:t>
            </a:r>
            <a:endParaRPr lang="en-US" sz="3200" dirty="0" smtClean="0"/>
          </a:p>
          <a:p>
            <a:pPr marL="514350" indent="-514350">
              <a:buFont typeface="+mj-lt"/>
              <a:buAutoNum type="arabicPeriod" startAt="6"/>
            </a:pPr>
            <a:r>
              <a:rPr lang="en-US" sz="3200" dirty="0" smtClean="0">
                <a:hlinkClick r:id="rId10" action="ppaction://hlinksldjump"/>
              </a:rPr>
              <a:t>The End</a:t>
            </a:r>
            <a:endParaRPr lang="en-US" sz="3200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295401" y="6471276"/>
            <a:ext cx="9601196" cy="290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Rose Miao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35" y="482956"/>
            <a:ext cx="2343956" cy="180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4659"/>
      </p:ext>
    </p:extLst>
  </p:cSld>
  <p:clrMapOvr>
    <a:masterClrMapping/>
  </p:clrMapOvr>
  <p:transition spd="med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866780"/>
          </a:xfrm>
        </p:spPr>
        <p:txBody>
          <a:bodyPr>
            <a:noAutofit/>
          </a:bodyPr>
          <a:lstStyle/>
          <a:p>
            <a:r>
              <a:rPr lang="en-US" sz="2800" dirty="0" smtClean="0"/>
              <a:t>Hello! My name is Rose Miao and I am a student studying Computer Information Systems here at the University of Houston.</a:t>
            </a:r>
            <a:endParaRPr lang="en-US" sz="2800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24" y="606458"/>
            <a:ext cx="6587039" cy="5641942"/>
          </a:xfrm>
        </p:spPr>
      </p:pic>
      <p:pic>
        <p:nvPicPr>
          <p:cNvPr id="19" name="Picture 1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4" y="5796245"/>
            <a:ext cx="625377" cy="381000"/>
          </a:xfrm>
          <a:prstGeom prst="rect">
            <a:avLst/>
          </a:prstGeom>
        </p:spPr>
      </p:pic>
      <p:pic>
        <p:nvPicPr>
          <p:cNvPr id="2" name="Picture 1">
            <a:hlinkClick r:id="" action="ppaction://noaction">
              <a:snd r:embed="rId6" name="applause.wav"/>
            </a:hlinkClick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2241">
            <a:off x="764926" y="570373"/>
            <a:ext cx="1365393" cy="13653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9068" y="1956360"/>
            <a:ext cx="1339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Click to Play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77368" y="1060254"/>
            <a:ext cx="26789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Go Coogs!</a:t>
            </a:r>
            <a:endParaRPr lang="en-US" sz="4400" b="1" i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295401" y="6471276"/>
            <a:ext cx="9601196" cy="290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Rose Miao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898436"/>
      </p:ext>
    </p:extLst>
  </p:cSld>
  <p:clrMapOvr>
    <a:masterClrMapping/>
  </p:clrMapOvr>
  <p:transition spd="med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2" grpId="0"/>
      <p:bldP spid="14" grpId="0" build="p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48" y="4533363"/>
            <a:ext cx="3715587" cy="2339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08" y="2160284"/>
            <a:ext cx="3702864" cy="24665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242" y="1"/>
            <a:ext cx="3623677" cy="2496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"/>
            <a:ext cx="3515932" cy="2501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38" y="2503747"/>
            <a:ext cx="5086574" cy="437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544" y="2503747"/>
            <a:ext cx="3461784" cy="24670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47" y="1"/>
            <a:ext cx="3361894" cy="2503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09" y="2685"/>
            <a:ext cx="1879579" cy="24939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151" y="4930062"/>
            <a:ext cx="3446849" cy="1927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6940" y="3774260"/>
            <a:ext cx="7115175" cy="3028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>
            <a:lum bright="-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0485" y="1752059"/>
            <a:ext cx="3925201" cy="195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4" y="5796245"/>
            <a:ext cx="625377" cy="381000"/>
          </a:xfrm>
          <a:prstGeom prst="rect">
            <a:avLst/>
          </a:prstGeom>
        </p:spPr>
      </p:pic>
      <p:sp>
        <p:nvSpPr>
          <p:cNvPr id="4" name="Footer Placeholder 4"/>
          <p:cNvSpPr txBox="1">
            <a:spLocks/>
          </p:cNvSpPr>
          <p:nvPr/>
        </p:nvSpPr>
        <p:spPr>
          <a:xfrm>
            <a:off x="1295401" y="6471276"/>
            <a:ext cx="9601196" cy="290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Rose Miao</a:t>
            </a:r>
            <a:endParaRPr lang="en-US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9849" y="5632802"/>
            <a:ext cx="69723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63500">
                    <a:srgbClr val="00B0F0"/>
                  </a:glow>
                </a:effectLst>
              </a:rPr>
              <a:t>Gesture Control Has Arrived…</a:t>
            </a:r>
            <a:endParaRPr lang="en-US" sz="4000" b="1" dirty="0">
              <a:solidFill>
                <a:schemeClr val="bg1"/>
              </a:solidFill>
              <a:effectLst>
                <a:glow rad="63500">
                  <a:srgbClr val="00B0F0"/>
                </a:glo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75237" y="1026816"/>
            <a:ext cx="4705005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63500">
                    <a:srgbClr val="00B0F0"/>
                  </a:glow>
                </a:effectLst>
              </a:rPr>
              <a:t>The MYO Armband</a:t>
            </a:r>
            <a:endParaRPr lang="en-US" sz="4000" b="1" dirty="0">
              <a:solidFill>
                <a:schemeClr val="bg1"/>
              </a:solidFill>
              <a:effectLst>
                <a:glow rad="63500">
                  <a:srgbClr val="00B0F0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6262676"/>
      </p:ext>
    </p:extLst>
  </p:cSld>
  <p:clrMapOvr>
    <a:masterClrMapping/>
  </p:clrMapOvr>
  <p:transition spd="med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1786" y="1315897"/>
            <a:ext cx="7456324" cy="41941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 idx="4294967295"/>
          </p:nvPr>
        </p:nvSpPr>
        <p:spPr>
          <a:xfrm>
            <a:off x="2117167" y="0"/>
            <a:ext cx="8159750" cy="1822450"/>
          </a:xfrm>
        </p:spPr>
        <p:txBody>
          <a:bodyPr/>
          <a:lstStyle/>
          <a:p>
            <a:r>
              <a:rPr lang="en-US" dirty="0" smtClean="0"/>
              <a:t>The Concept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4294967295"/>
          </p:nvPr>
        </p:nvSpPr>
        <p:spPr>
          <a:xfrm>
            <a:off x="3855410" y="5546718"/>
            <a:ext cx="4683261" cy="1274931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idea behind the MYO armband</a:t>
            </a:r>
            <a:endParaRPr lang="en-US" dirty="0">
              <a:hlinkClick r:id="rId4"/>
            </a:endParaRPr>
          </a:p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youtu.be/oWu9TFJjHaM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4" y="5796245"/>
            <a:ext cx="625377" cy="38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416" y="2118695"/>
            <a:ext cx="2381250" cy="2381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8008" y="3801211"/>
            <a:ext cx="380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Please be patient, video is loading…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295401" y="6471276"/>
            <a:ext cx="9601196" cy="290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Rose Miao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12" y="3094557"/>
            <a:ext cx="532873" cy="5328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>
            <a:lum bright="-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4524" y="5447623"/>
            <a:ext cx="1466715" cy="729622"/>
          </a:xfrm>
          <a:prstGeom prst="rect">
            <a:avLst/>
          </a:prstGeom>
          <a:ln>
            <a:noFill/>
          </a:ln>
          <a:effectLst/>
        </p:spPr>
      </p:pic>
    </p:spTree>
    <p:controls>
      <mc:AlternateContent xmlns:mc="http://schemas.openxmlformats.org/markup-compatibility/2006">
        <mc:Choice xmlns:v="urn:schemas-microsoft-com:vml" Requires="v">
          <p:control spid="1031" name="ShockwaveFlash1" r:id="rId2" imgW="7456320" imgH="4194000"/>
        </mc:Choice>
        <mc:Fallback>
          <p:control name="ShockwaveFlash1" r:id="rId2" imgW="7456320" imgH="4194000">
            <p:pic>
              <p:nvPicPr>
                <p:cNvPr id="2" name="ShockwaveFlash1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01786" y="1315897"/>
                  <a:ext cx="7456324" cy="419418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20515311"/>
      </p:ext>
    </p:extLst>
  </p:cSld>
  <p:clrMapOvr>
    <a:masterClrMapping/>
  </p:clrMapOvr>
  <p:transition spd="med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88"/>
          <a:stretch/>
        </p:blipFill>
        <p:spPr>
          <a:xfrm>
            <a:off x="0" y="-1"/>
            <a:ext cx="12234930" cy="685800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8931" y="-120097"/>
            <a:ext cx="5293960" cy="1371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MYO?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445172" y="994282"/>
            <a:ext cx="8888889" cy="5079365"/>
            <a:chOff x="4445172" y="994282"/>
            <a:chExt cx="8888889" cy="50793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172" y="994282"/>
              <a:ext cx="8888889" cy="507936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452891" y="3804057"/>
              <a:ext cx="23315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Micro-USB Charging Port</a:t>
              </a:r>
              <a:endPara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65899" y="4355788"/>
              <a:ext cx="1704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Electrical Sensors</a:t>
              </a:r>
              <a:endPara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965899" y="2032372"/>
              <a:ext cx="103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Logo LED</a:t>
              </a:r>
              <a:endPara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95750" y="3179199"/>
              <a:ext cx="1275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Status LED</a:t>
              </a:r>
              <a:endPara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75486" y="2639269"/>
              <a:ext cx="1554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</a:rPr>
                <a:t>Expandable Flex</a:t>
              </a:r>
              <a:endPara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endParaRPr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58931" y="1335803"/>
            <a:ext cx="5505269" cy="493650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MYO is a lightweight armband that uses sensors to track your movements and gestures into input demands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allows you to wirelessly control devices and gadgets without having the need to hold anything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armband reads your muscle activity, and can recognize different gestures from horizontal swipes to snapping your fingers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communicates to other devices using Bluetooth, and lets you take control of applications from a distance 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88"/>
          <a:stretch/>
        </p:blipFill>
        <p:spPr>
          <a:xfrm>
            <a:off x="0" y="0"/>
            <a:ext cx="12234930" cy="6858001"/>
          </a:xfrm>
          <a:prstGeom prst="rect">
            <a:avLst/>
          </a:prstGeom>
        </p:spPr>
      </p:pic>
      <p:pic>
        <p:nvPicPr>
          <p:cNvPr id="10" name="Picture 9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4" y="5796245"/>
            <a:ext cx="625377" cy="381000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295401" y="6471276"/>
            <a:ext cx="9601196" cy="290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Rose Miao</a:t>
            </a:r>
            <a:endParaRPr lang="en-US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0829072"/>
      </p:ext>
    </p:extLst>
  </p:cSld>
  <p:clrMapOvr>
    <a:masterClrMapping/>
  </p:clrMapOvr>
  <p:transition spd="med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7645" cy="6858000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207747" y="1525475"/>
            <a:ext cx="6179490" cy="5090867"/>
          </a:xfrm>
          <a:prstGeom prst="ellipse">
            <a:avLst/>
          </a:prstGeom>
          <a:solidFill>
            <a:schemeClr val="accent3">
              <a:lumMod val="20000"/>
              <a:lumOff val="80000"/>
              <a:alpha val="31000"/>
            </a:schemeClr>
          </a:solidFill>
          <a:ln>
            <a:noFill/>
          </a:ln>
          <a:effectLst>
            <a:softEdge rad="647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95401" y="778031"/>
            <a:ext cx="9601196" cy="1303867"/>
          </a:xfrm>
        </p:spPr>
        <p:txBody>
          <a:bodyPr/>
          <a:lstStyle/>
          <a:p>
            <a:r>
              <a:rPr lang="en-US" dirty="0" smtClean="0"/>
              <a:t>What does the MYO do?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>
          <a:xfrm>
            <a:off x="1295401" y="1932392"/>
            <a:ext cx="3213100" cy="576262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half" idx="2"/>
          </p:nvPr>
        </p:nvSpPr>
        <p:spPr>
          <a:xfrm>
            <a:off x="1295401" y="2517121"/>
            <a:ext cx="3213100" cy="3280421"/>
          </a:xfrm>
        </p:spPr>
        <p:txBody>
          <a:bodyPr/>
          <a:lstStyle/>
          <a:p>
            <a:r>
              <a:rPr lang="en-US" dirty="0" smtClean="0"/>
              <a:t>Control presentations with the flick of your wrist</a:t>
            </a:r>
          </a:p>
          <a:p>
            <a:r>
              <a:rPr lang="en-US" dirty="0" smtClean="0"/>
              <a:t>Compatible with PowerPoint, Prezi, Adobe Reader, etc.</a:t>
            </a:r>
            <a:endParaRPr lang="en-US" dirty="0"/>
          </a:p>
        </p:txBody>
      </p:sp>
      <p:sp>
        <p:nvSpPr>
          <p:cNvPr id="34" name="Text Placeholder 22"/>
          <p:cNvSpPr>
            <a:spLocks noGrp="1"/>
          </p:cNvSpPr>
          <p:nvPr>
            <p:ph type="body" idx="1"/>
          </p:nvPr>
        </p:nvSpPr>
        <p:spPr>
          <a:xfrm>
            <a:off x="4508501" y="1944444"/>
            <a:ext cx="3213100" cy="576262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ontent Placeholder 23"/>
          <p:cNvSpPr>
            <a:spLocks noGrp="1"/>
          </p:cNvSpPr>
          <p:nvPr>
            <p:ph sz="half" idx="2"/>
          </p:nvPr>
        </p:nvSpPr>
        <p:spPr>
          <a:xfrm>
            <a:off x="4508501" y="2515824"/>
            <a:ext cx="3213100" cy="3280421"/>
          </a:xfrm>
        </p:spPr>
        <p:txBody>
          <a:bodyPr/>
          <a:lstStyle/>
          <a:p>
            <a:r>
              <a:rPr lang="en-US" dirty="0" smtClean="0"/>
              <a:t>Take control of applications and browse the web</a:t>
            </a:r>
          </a:p>
          <a:p>
            <a:r>
              <a:rPr lang="en-US" dirty="0" smtClean="0"/>
              <a:t>Switch through your music on Spotify or iTunes</a:t>
            </a:r>
            <a:endParaRPr lang="en-US" dirty="0"/>
          </a:p>
        </p:txBody>
      </p:sp>
      <p:sp>
        <p:nvSpPr>
          <p:cNvPr id="36" name="Text Placeholder 22"/>
          <p:cNvSpPr>
            <a:spLocks noGrp="1"/>
          </p:cNvSpPr>
          <p:nvPr>
            <p:ph type="body" idx="1"/>
          </p:nvPr>
        </p:nvSpPr>
        <p:spPr>
          <a:xfrm>
            <a:off x="7721601" y="1927510"/>
            <a:ext cx="3213100" cy="576262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Content Placeholder 23"/>
          <p:cNvSpPr>
            <a:spLocks noGrp="1"/>
          </p:cNvSpPr>
          <p:nvPr>
            <p:ph sz="half" idx="2"/>
          </p:nvPr>
        </p:nvSpPr>
        <p:spPr>
          <a:xfrm>
            <a:off x="7728012" y="2503772"/>
            <a:ext cx="3213100" cy="3280421"/>
          </a:xfrm>
          <a:effectLst/>
        </p:spPr>
        <p:txBody>
          <a:bodyPr>
            <a:scene3d>
              <a:camera prst="orthographicFront"/>
              <a:lightRig rig="threePt" dir="t"/>
            </a:scene3d>
            <a:sp3d extrusionH="63500">
              <a:extrusionClr>
                <a:schemeClr val="bg1"/>
              </a:extrusionClr>
            </a:sp3d>
          </a:bodyPr>
          <a:lstStyle/>
          <a:p>
            <a:r>
              <a:rPr lang="en-US" dirty="0" smtClean="0">
                <a:effectLst/>
              </a:rPr>
              <a:t>Connect and control different kinds of toys such as Sphero and the Parrot drone</a:t>
            </a:r>
          </a:p>
          <a:p>
            <a:r>
              <a:rPr lang="en-US" dirty="0" smtClean="0">
                <a:effectLst/>
              </a:rPr>
              <a:t>Fly </a:t>
            </a:r>
            <a:r>
              <a:rPr lang="en-US" dirty="0" smtClean="0"/>
              <a:t>or drive toys with hand motions and gestures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83" y="5067561"/>
            <a:ext cx="1623668" cy="1248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339" y="5148006"/>
            <a:ext cx="1581518" cy="1176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297" y="5281521"/>
            <a:ext cx="1557577" cy="8501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87645" cy="6858000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4" y="5796245"/>
            <a:ext cx="625377" cy="381000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1295401" y="6471276"/>
            <a:ext cx="9601196" cy="290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Rose Miao</a:t>
            </a:r>
            <a:endParaRPr lang="en-US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1818695"/>
      </p:ext>
    </p:extLst>
  </p:cSld>
  <p:clrMapOvr>
    <a:masterClrMapping/>
  </p:clrMapOvr>
  <p:transition spd="med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build="p"/>
      <p:bldP spid="24" grpId="0" build="p"/>
      <p:bldP spid="34" grpId="0" build="p"/>
      <p:bldP spid="35" grpId="0" build="p"/>
      <p:bldP spid="36" grpId="0" build="p"/>
      <p:bldP spid="3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https://developer.thalmic.com/docs/api_reference/platform/getting-started.html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://www.geek.com/news/myo-armband-provides-hands-free-controls-by-reading-muscles-1541087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www.medgadget.com/2013/02/myo-armband-uses-electromyography-to-control-external-devices-wvideo.html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http://mobilesyrup.com/2014/01/09/thalmic-labs-shoots-to-kill-with-ces-demo-first-look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https://www.myo.com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www.pcmag.com/article2/0,2817,2485462,00.asp</a:t>
            </a:r>
            <a:endParaRPr lang="en-US" dirty="0" smtClean="0"/>
          </a:p>
          <a:p>
            <a:r>
              <a:rPr lang="en-US" dirty="0">
                <a:hlinkClick r:id="rId7"/>
              </a:rPr>
              <a:t>http://techcrunch.com/2013/06/05/thalmic-labs-raises-14-5m-to-make-the-myo-armband-the-next-big-thing-in-gesture-control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www.thehindu.com/features/metroplus/myo-the-latest-in-gesture-control/article5937553.ece</a:t>
            </a:r>
            <a:endParaRPr lang="en-US" dirty="0" smtClean="0"/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topwhatsup.com/2015/08/myo-gesture-control-armband.html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https</a:t>
            </a:r>
            <a:r>
              <a:rPr lang="en-US" dirty="0">
                <a:hlinkClick r:id="rId10"/>
              </a:rPr>
              <a:t>://youtu.be/oWu9TFJjHaM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4" y="5796245"/>
            <a:ext cx="625377" cy="381000"/>
          </a:xfrm>
          <a:prstGeom prst="rect">
            <a:avLst/>
          </a:prstGeom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1295401" y="6471276"/>
            <a:ext cx="9601196" cy="290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Rose Miao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35" y="708338"/>
            <a:ext cx="1907015" cy="1686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706" y="708338"/>
            <a:ext cx="3092190" cy="170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66412"/>
      </p:ext>
    </p:extLst>
  </p:cSld>
  <p:clrMapOvr>
    <a:masterClrMapping/>
  </p:clrMapOvr>
  <p:transition spd="med">
    <p:strips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2" y="2771"/>
            <a:ext cx="12199442" cy="6862186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Thank you for viewing this presentation!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9236" y="1065922"/>
            <a:ext cx="6766976" cy="14474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66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THE END</a:t>
            </a:r>
            <a:endParaRPr lang="en-US" sz="8800" b="1" dirty="0">
              <a:ln w="66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7" name="Picture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4" y="5796245"/>
            <a:ext cx="625377" cy="381000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/>
        </p:nvSpPr>
        <p:spPr>
          <a:xfrm>
            <a:off x="1295401" y="6471276"/>
            <a:ext cx="9601196" cy="290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Rose Miao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95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6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Paper">
      <a:dk1>
        <a:sysClr val="windowText" lastClr="000000"/>
      </a:dk1>
      <a:lt1>
        <a:sysClr val="window" lastClr="F2F2F2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2F2F2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4554</TotalTime>
  <Words>315</Words>
  <Application>Microsoft Office PowerPoint</Application>
  <PresentationFormat>Widescreen</PresentationFormat>
  <Paragraphs>70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Organic</vt:lpstr>
      <vt:lpstr>MYO Armband</vt:lpstr>
      <vt:lpstr>Index</vt:lpstr>
      <vt:lpstr>Introduction</vt:lpstr>
      <vt:lpstr>PowerPoint Presentation</vt:lpstr>
      <vt:lpstr>The Concept</vt:lpstr>
      <vt:lpstr>What is MYO?</vt:lpstr>
      <vt:lpstr>What does the MYO do?</vt:lpstr>
      <vt:lpstr>Credits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</dc:creator>
  <cp:lastModifiedBy>Rose</cp:lastModifiedBy>
  <cp:revision>99</cp:revision>
  <dcterms:created xsi:type="dcterms:W3CDTF">2015-09-08T21:48:19Z</dcterms:created>
  <dcterms:modified xsi:type="dcterms:W3CDTF">2015-09-17T23:44:04Z</dcterms:modified>
</cp:coreProperties>
</file>